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9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228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9EBD3-75CB-4367-AE90-5447A802A417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CB91A-FD8A-4487-8A54-8CCD1D2AE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311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CB91A-FD8A-4487-8A54-8CCD1D2AE16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796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CB91A-FD8A-4487-8A54-8CCD1D2AE1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922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CB91A-FD8A-4487-8A54-8CCD1D2AE16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01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CB91A-FD8A-4487-8A54-8CCD1D2AE16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924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E7246-E44A-4D28-8A78-08BF55B50E28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CB044-217F-4BED-B98C-47A6ECC04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412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E7246-E44A-4D28-8A78-08BF55B50E28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CB044-217F-4BED-B98C-47A6ECC04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884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E7246-E44A-4D28-8A78-08BF55B50E28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CB044-217F-4BED-B98C-47A6ECC04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417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E7246-E44A-4D28-8A78-08BF55B50E28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CB044-217F-4BED-B98C-47A6ECC04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370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E7246-E44A-4D28-8A78-08BF55B50E28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CB044-217F-4BED-B98C-47A6ECC04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037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E7246-E44A-4D28-8A78-08BF55B50E28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CB044-217F-4BED-B98C-47A6ECC04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933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E7246-E44A-4D28-8A78-08BF55B50E28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CB044-217F-4BED-B98C-47A6ECC04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700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E7246-E44A-4D28-8A78-08BF55B50E28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CB044-217F-4BED-B98C-47A6ECC04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359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E7246-E44A-4D28-8A78-08BF55B50E28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CB044-217F-4BED-B98C-47A6ECC04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404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E7246-E44A-4D28-8A78-08BF55B50E28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CB044-217F-4BED-B98C-47A6ECC04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618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E7246-E44A-4D28-8A78-08BF55B50E28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CB044-217F-4BED-B98C-47A6ECC04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96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E7246-E44A-4D28-8A78-08BF55B50E28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CB044-217F-4BED-B98C-47A6ECC04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297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442B0888-324E-45EB-A120-66DA8A4C2C9A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69" y="728036"/>
            <a:ext cx="8724900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40159" y="722339"/>
            <a:ext cx="5668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Little </a:t>
            </a:r>
            <a:r>
              <a:rPr lang="en-US" dirty="0" smtClean="0"/>
              <a:t>Gabe </a:t>
            </a:r>
            <a:r>
              <a:rPr lang="en-US" dirty="0" smtClean="0"/>
              <a:t>went up the hill, his sled he towed behind him!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09600" y="6096000"/>
            <a:ext cx="185563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Wear proper PPE!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835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22F0F193-E08A-4AA4-9FA9-608F7D017E46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381000"/>
            <a:ext cx="89154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43359" y="457200"/>
            <a:ext cx="767152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It was a brand new toy, he knew not well and there was no adult to remind him.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1034" y="5905637"/>
            <a:ext cx="402757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Know your equipment before you use it!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040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26503BDF-5D3C-4178-9300-15FED50C7683" descr="image0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62" y="462897"/>
            <a:ext cx="88011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0" y="609600"/>
            <a:ext cx="582890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Away in a flash, </a:t>
            </a:r>
            <a:r>
              <a:rPr lang="en-US" dirty="0" smtClean="0"/>
              <a:t>Gabe </a:t>
            </a:r>
            <a:r>
              <a:rPr lang="en-US" dirty="0" smtClean="0"/>
              <a:t>flew, how fast he went he never knew.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26990" y="5838695"/>
            <a:ext cx="472841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Be sure you’re comfortable with new equipment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081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03724AA8-1FF6-4CB8-8221-8D9EC5DBFFC4" descr="image0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20" y="464321"/>
            <a:ext cx="88011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00200" y="536249"/>
            <a:ext cx="6018635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/>
            <a:r>
              <a:rPr lang="en-US" smtClean="0">
                <a:solidFill>
                  <a:prstClr val="black"/>
                </a:solidFill>
              </a:rPr>
              <a:t>Gabe </a:t>
            </a:r>
            <a:r>
              <a:rPr lang="en-US" dirty="0">
                <a:solidFill>
                  <a:prstClr val="black"/>
                </a:solidFill>
              </a:rPr>
              <a:t>fell down, he saved his crown, his butt’s another matter!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5847241"/>
            <a:ext cx="660584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Coordination strikes every ten seconds! Be ready next time, Gabe!!!!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6400800"/>
            <a:ext cx="36247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*No animals were harmed during the making of this presentation!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2787313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112</Words>
  <Application>Microsoft Office PowerPoint</Application>
  <PresentationFormat>On-screen Show (4:3)</PresentationFormat>
  <Paragraphs>13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Bob Schoolcraft</dc:creator>
  <cp:lastModifiedBy>Gabrielle, George F. (KSC-ISC-4011)[URS Federal Technical Services, Inc.]</cp:lastModifiedBy>
  <cp:revision>9</cp:revision>
  <dcterms:created xsi:type="dcterms:W3CDTF">2013-03-11T14:05:07Z</dcterms:created>
  <dcterms:modified xsi:type="dcterms:W3CDTF">2014-12-03T15:08:57Z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1731808515</vt:i4>
  </property>
  <property fmtid="{D5CDD505-2E9C-101B-9397-08002B2CF9AE}" pid="3" name="_NewReviewCycle">
    <vt:lpwstr/>
  </property>
  <property fmtid="{D5CDD505-2E9C-101B-9397-08002B2CF9AE}" pid="4" name="_EmailSubject">
    <vt:lpwstr>I forgot to add his briefing.....</vt:lpwstr>
  </property>
  <property fmtid="{D5CDD505-2E9C-101B-9397-08002B2CF9AE}" pid="5" name="_AuthorEmail">
    <vt:lpwstr>george.f.gabrielle@nasa.gov</vt:lpwstr>
  </property>
  <property fmtid="{D5CDD505-2E9C-101B-9397-08002B2CF9AE}" pid="6" name="_AuthorEmailDisplayName">
    <vt:lpwstr>Gabrielle, George F. (KSC-ISC-4011)[URS Federal Technical Services, Inc.]</vt:lpwstr>
  </property>
</Properties>
</file>